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80" r:id="rId23"/>
    <p:sldId id="281" r:id="rId24"/>
    <p:sldId id="282" r:id="rId25"/>
    <p:sldId id="278" r:id="rId26"/>
    <p:sldId id="283" r:id="rId27"/>
    <p:sldId id="284" r:id="rId28"/>
    <p:sldId id="279" r:id="rId29"/>
    <p:sldId id="285" r:id="rId30"/>
    <p:sldId id="286" r:id="rId31"/>
    <p:sldId id="287" r:id="rId32"/>
    <p:sldId id="288" r:id="rId33"/>
    <p:sldId id="289" r:id="rId34"/>
    <p:sldId id="292" r:id="rId35"/>
    <p:sldId id="290" r:id="rId36"/>
    <p:sldId id="293" r:id="rId37"/>
    <p:sldId id="294" r:id="rId38"/>
    <p:sldId id="291" r:id="rId39"/>
    <p:sldId id="29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4" y="11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9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83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14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74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38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4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64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2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7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28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37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9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2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8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45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4832-B012-4AB4-B876-4FE9E569A900}" type="datetimeFigureOut">
              <a:rPr lang="en-GB" smtClean="0"/>
              <a:t>12/08/2018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80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879CC-0B39-4C7B-B813-D6E29F1CB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8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A7EF6-4883-4EAC-9FD6-FCB2622A7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1509" y="170656"/>
            <a:ext cx="6800471" cy="102841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sz="4000" b="1" cap="none" dirty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 dirty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 dirty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</a:p>
        </p:txBody>
      </p:sp>
    </p:spTree>
    <p:extLst>
      <p:ext uri="{BB962C8B-B14F-4D97-AF65-F5344CB8AC3E}">
        <p14:creationId xmlns:p14="http://schemas.microsoft.com/office/powerpoint/2010/main" val="137777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Ezekiel the prophet: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622 B.C birth of Ezekiel in Jerusalem (priestly family)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Early years</a:t>
            </a:r>
            <a:endParaRPr lang="en-GB" sz="3200" b="1" dirty="0">
              <a:ln w="12700"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Ezekiel the prophet: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622 B.C birth of Ezekiel in Jerusalem (priestly family)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Early years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Death of Josiah (609 B.C.) and consequences</a:t>
            </a:r>
            <a:endParaRPr lang="en-GB" sz="3200" b="1" dirty="0">
              <a:ln w="12700"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Ezekiel the prophet: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622 B.C birth of Ezekiel in Jerusalem (priestly family)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Early years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Death of Josiah (609 B.C.) and consequences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Ezekiel deported</a:t>
            </a:r>
            <a:endParaRPr lang="en-GB" sz="3200" b="1" dirty="0">
              <a:ln w="12700"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Ezekiel the prophet: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622 B.C birth of Ezekiel in Jerusalem (priestly family)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Early years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Death of Josiah (609 B.C.) and consequences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Ezekiel deported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587/586 B.C. Fall of Jerusalem (Ezekiel 33:21)</a:t>
            </a:r>
            <a:endParaRPr lang="en-GB" sz="3200" b="1" dirty="0">
              <a:ln w="12700"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1. Ezekiel (prophet) – refugee</a:t>
            </a:r>
            <a:r>
              <a:rPr lang="en-GB" sz="24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	</a:t>
            </a:r>
            <a:endParaRPr lang="en-GB" sz="3200" b="1" dirty="0">
              <a:ln w="12700"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False hopers</a:t>
            </a:r>
            <a:r>
              <a:rPr lang="en-GB" sz="24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	</a:t>
            </a:r>
            <a:endParaRPr lang="en-GB" sz="3200" b="1" dirty="0">
              <a:ln w="12700"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False hopers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No hopers (Ps.137)</a:t>
            </a:r>
          </a:p>
        </p:txBody>
      </p:sp>
    </p:spTree>
    <p:extLst>
      <p:ext uri="{BB962C8B-B14F-4D97-AF65-F5344CB8AC3E}">
        <p14:creationId xmlns:p14="http://schemas.microsoft.com/office/powerpoint/2010/main" val="37046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False hopers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No hopers (Ps.137)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Complainers</a:t>
            </a:r>
            <a:r>
              <a:rPr lang="en-GB" sz="24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	</a:t>
            </a:r>
            <a:endParaRPr lang="en-GB" sz="3200" b="1" dirty="0">
              <a:ln w="12700"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False hopers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No hopers (Ps.137)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4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Complainers</a:t>
            </a:r>
            <a:r>
              <a:rPr lang="en-GB" sz="24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	</a:t>
            </a:r>
            <a:endParaRPr lang="en-GB" sz="3200" b="1" dirty="0">
              <a:ln w="12700"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16B639-2AA7-43D0-BFE4-4E005E590678}"/>
              </a:ext>
            </a:extLst>
          </p:cNvPr>
          <p:cNvSpPr txBox="1"/>
          <p:nvPr/>
        </p:nvSpPr>
        <p:spPr>
          <a:xfrm>
            <a:off x="1078303" y="3148642"/>
            <a:ext cx="9221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‘Think that in every line you read that God is speaking to you’     </a:t>
            </a:r>
            <a:r>
              <a:rPr lang="en-GB" sz="2000" b="1" dirty="0"/>
              <a:t>(Thomas Watson – 1620-1686)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620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B47CD-EC7A-40D6-B643-24032E12F40F}"/>
              </a:ext>
            </a:extLst>
          </p:cNvPr>
          <p:cNvSpPr txBox="1"/>
          <p:nvPr/>
        </p:nvSpPr>
        <p:spPr>
          <a:xfrm>
            <a:off x="1009291" y="2323915"/>
            <a:ext cx="9445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n w="6350"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“Son of man, I am sending you to the Israelites…go now to the house of Israel and speak my words to them” </a:t>
            </a:r>
            <a:r>
              <a:rPr lang="en-GB" sz="2400" b="1" dirty="0">
                <a:ln w="6350"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(2:3; 3:4).</a:t>
            </a:r>
            <a:endParaRPr lang="en-GB" sz="2400" b="1" i="1" dirty="0">
              <a:ln w="6350">
                <a:solidFill>
                  <a:schemeClr val="accent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33375" y="1263875"/>
            <a:ext cx="114823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ln w="12700"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Franklin Gothic Demi Cond" panose="020B0706030402020204" pitchFamily="34" charset="0"/>
              </a:rPr>
              <a:t>In my thirtieth year, in the fourth month on the fifth day, while I was among the exiles by the River Kebar, the heavens were opened, and I saw visions of God. On the fifth of the month – it was the fifth year of the exile of King Jehoiachin – the word of the </a:t>
            </a:r>
            <a:r>
              <a:rPr lang="en-GB" sz="2800" i="1" cap="small" dirty="0">
                <a:ln w="12700"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Franklin Gothic Demi Cond" panose="020B0706030402020204" pitchFamily="34" charset="0"/>
              </a:rPr>
              <a:t>Lord</a:t>
            </a:r>
            <a:r>
              <a:rPr lang="en-GB" sz="2800" i="1" dirty="0">
                <a:ln w="12700"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Franklin Gothic Demi Cond" panose="020B0706030402020204" pitchFamily="34" charset="0"/>
              </a:rPr>
              <a:t> came to Ezekiel the priest, the son of Buzi, by the River Kebar in the land of the Babylonians. There the hand of the </a:t>
            </a:r>
            <a:r>
              <a:rPr lang="en-GB" sz="2800" i="1" cap="small" dirty="0">
                <a:ln w="12700"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Franklin Gothic Demi Cond" panose="020B0706030402020204" pitchFamily="34" charset="0"/>
              </a:rPr>
              <a:t>Lord</a:t>
            </a:r>
            <a:r>
              <a:rPr lang="en-GB" sz="2800" i="1" dirty="0">
                <a:ln w="12700"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Franklin Gothic Demi Cond" panose="020B0706030402020204" pitchFamily="34" charset="0"/>
              </a:rPr>
              <a:t> was on him” </a:t>
            </a:r>
            <a:r>
              <a:rPr lang="en-GB" sz="2800" dirty="0">
                <a:ln w="12700"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Franklin Gothic Demi Cond" panose="020B0706030402020204" pitchFamily="34" charset="0"/>
              </a:rPr>
              <a:t>(Ez.1:1-3).</a:t>
            </a:r>
            <a:endParaRPr lang="en-GB" dirty="0">
              <a:ln w="12700">
                <a:solidFill>
                  <a:schemeClr val="accent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60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B47CD-EC7A-40D6-B643-24032E12F40F}"/>
              </a:ext>
            </a:extLst>
          </p:cNvPr>
          <p:cNvSpPr txBox="1"/>
          <p:nvPr/>
        </p:nvSpPr>
        <p:spPr>
          <a:xfrm>
            <a:off x="1009291" y="2323915"/>
            <a:ext cx="944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a)</a:t>
            </a:r>
            <a:r>
              <a:rPr lang="en-GB" sz="2400" b="1" dirty="0">
                <a:ln w="6350">
                  <a:solidFill>
                    <a:schemeClr val="accent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Early preparation</a:t>
            </a:r>
          </a:p>
        </p:txBody>
      </p:sp>
    </p:spTree>
    <p:extLst>
      <p:ext uri="{BB962C8B-B14F-4D97-AF65-F5344CB8AC3E}">
        <p14:creationId xmlns:p14="http://schemas.microsoft.com/office/powerpoint/2010/main" val="23063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B47CD-EC7A-40D6-B643-24032E12F40F}"/>
              </a:ext>
            </a:extLst>
          </p:cNvPr>
          <p:cNvSpPr txBox="1"/>
          <p:nvPr/>
        </p:nvSpPr>
        <p:spPr>
          <a:xfrm>
            <a:off x="1009291" y="2323915"/>
            <a:ext cx="9445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Early preparation</a:t>
            </a:r>
          </a:p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Understanding of God’s purposes</a:t>
            </a:r>
          </a:p>
        </p:txBody>
      </p:sp>
    </p:spTree>
    <p:extLst>
      <p:ext uri="{BB962C8B-B14F-4D97-AF65-F5344CB8AC3E}">
        <p14:creationId xmlns:p14="http://schemas.microsoft.com/office/powerpoint/2010/main" val="9960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B47CD-EC7A-40D6-B643-24032E12F40F}"/>
              </a:ext>
            </a:extLst>
          </p:cNvPr>
          <p:cNvSpPr txBox="1"/>
          <p:nvPr/>
        </p:nvSpPr>
        <p:spPr>
          <a:xfrm>
            <a:off x="1009291" y="2323915"/>
            <a:ext cx="9445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Early preparation</a:t>
            </a:r>
          </a:p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Understanding of God’s purposes</a:t>
            </a:r>
          </a:p>
          <a:p>
            <a:pPr marL="895350" lvl="1" indent="-533400">
              <a:buFont typeface="+mj-lt"/>
              <a:buAutoNum type="romanLcPeriod"/>
            </a:pPr>
            <a:r>
              <a:rPr lang="en-GB" sz="2400" b="1" dirty="0">
                <a:ln w="6350">
                  <a:noFill/>
                </a:ln>
              </a:rPr>
              <a:t>Yahweh’s central place</a:t>
            </a: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en-GB" sz="2400" b="1" dirty="0">
              <a:ln w="63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301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B47CD-EC7A-40D6-B643-24032E12F40F}"/>
              </a:ext>
            </a:extLst>
          </p:cNvPr>
          <p:cNvSpPr txBox="1"/>
          <p:nvPr/>
        </p:nvSpPr>
        <p:spPr>
          <a:xfrm>
            <a:off x="1009291" y="2323915"/>
            <a:ext cx="9445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Early preparation</a:t>
            </a:r>
          </a:p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Understanding of God’s purposes</a:t>
            </a:r>
          </a:p>
          <a:p>
            <a:pPr marL="895350" lvl="1" indent="-533400">
              <a:buFont typeface="+mj-lt"/>
              <a:buAutoNum type="romanLcPeriod"/>
            </a:pPr>
            <a:r>
              <a:rPr lang="en-GB" sz="2400" b="1" dirty="0">
                <a:ln w="6350">
                  <a:noFill/>
                </a:ln>
              </a:rPr>
              <a:t>Yahweh’s central place</a:t>
            </a:r>
          </a:p>
          <a:p>
            <a:pPr marL="895350" lvl="1" indent="-533400">
              <a:buFont typeface="+mj-lt"/>
              <a:buAutoNum type="romanLcPeriod"/>
            </a:pPr>
            <a:r>
              <a:rPr lang="en-GB" sz="2400" b="1" dirty="0">
                <a:ln w="6350">
                  <a:noFill/>
                </a:ln>
              </a:rPr>
              <a:t>Abomination of sin </a:t>
            </a:r>
          </a:p>
        </p:txBody>
      </p:sp>
    </p:spTree>
    <p:extLst>
      <p:ext uri="{BB962C8B-B14F-4D97-AF65-F5344CB8AC3E}">
        <p14:creationId xmlns:p14="http://schemas.microsoft.com/office/powerpoint/2010/main" val="40629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B47CD-EC7A-40D6-B643-24032E12F40F}"/>
              </a:ext>
            </a:extLst>
          </p:cNvPr>
          <p:cNvSpPr txBox="1"/>
          <p:nvPr/>
        </p:nvSpPr>
        <p:spPr>
          <a:xfrm>
            <a:off x="1009291" y="2323915"/>
            <a:ext cx="9445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Early preparation</a:t>
            </a:r>
          </a:p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Understanding of God’s purposes</a:t>
            </a:r>
          </a:p>
          <a:p>
            <a:pPr marL="895350" lvl="1" indent="-533400">
              <a:buFont typeface="+mj-lt"/>
              <a:buAutoNum type="romanLcPeriod"/>
            </a:pPr>
            <a:r>
              <a:rPr lang="en-GB" sz="2400" b="1" dirty="0">
                <a:ln w="6350">
                  <a:noFill/>
                </a:ln>
              </a:rPr>
              <a:t>Yahweh’s central place</a:t>
            </a:r>
          </a:p>
          <a:p>
            <a:pPr marL="895350" lvl="1" indent="-533400">
              <a:buFont typeface="+mj-lt"/>
              <a:buAutoNum type="romanLcPeriod"/>
            </a:pPr>
            <a:r>
              <a:rPr lang="en-GB" sz="2400" b="1" dirty="0">
                <a:ln w="6350">
                  <a:noFill/>
                </a:ln>
              </a:rPr>
              <a:t>Abomination of sin</a:t>
            </a:r>
          </a:p>
          <a:p>
            <a:pPr marL="895350" lvl="1" indent="-533400">
              <a:buFont typeface="+mj-lt"/>
              <a:buAutoNum type="romanLcPeriod"/>
            </a:pPr>
            <a:r>
              <a:rPr lang="en-GB" sz="2400" b="1" dirty="0">
                <a:ln w="6350">
                  <a:noFill/>
                </a:ln>
              </a:rPr>
              <a:t>Ultimate sin = idolatry </a:t>
            </a:r>
          </a:p>
        </p:txBody>
      </p:sp>
    </p:spTree>
    <p:extLst>
      <p:ext uri="{BB962C8B-B14F-4D97-AF65-F5344CB8AC3E}">
        <p14:creationId xmlns:p14="http://schemas.microsoft.com/office/powerpoint/2010/main" val="42899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B47CD-EC7A-40D6-B643-24032E12F40F}"/>
              </a:ext>
            </a:extLst>
          </p:cNvPr>
          <p:cNvSpPr txBox="1"/>
          <p:nvPr/>
        </p:nvSpPr>
        <p:spPr>
          <a:xfrm>
            <a:off x="1009291" y="2323915"/>
            <a:ext cx="9445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Early preparation</a:t>
            </a:r>
          </a:p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Understanding of God’s purposes</a:t>
            </a:r>
          </a:p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Ezekiel called to prophesy</a:t>
            </a:r>
          </a:p>
        </p:txBody>
      </p:sp>
    </p:spTree>
    <p:extLst>
      <p:ext uri="{BB962C8B-B14F-4D97-AF65-F5344CB8AC3E}">
        <p14:creationId xmlns:p14="http://schemas.microsoft.com/office/powerpoint/2010/main" val="31295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B47CD-EC7A-40D6-B643-24032E12F40F}"/>
              </a:ext>
            </a:extLst>
          </p:cNvPr>
          <p:cNvSpPr txBox="1"/>
          <p:nvPr/>
        </p:nvSpPr>
        <p:spPr>
          <a:xfrm>
            <a:off x="1009291" y="2323915"/>
            <a:ext cx="9445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Early preparation</a:t>
            </a:r>
          </a:p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Understanding of God’s purposes</a:t>
            </a:r>
          </a:p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Ezekiel called to prophesy</a:t>
            </a:r>
          </a:p>
          <a:p>
            <a:pPr marL="895350" lvl="1" indent="-447675">
              <a:buFont typeface="+mj-lt"/>
              <a:buAutoNum type="romanLcPeriod"/>
            </a:pPr>
            <a:r>
              <a:rPr lang="en-GB" sz="2400" b="1" dirty="0">
                <a:ln w="6350">
                  <a:noFill/>
                </a:ln>
              </a:rPr>
              <a:t>Jeremiah (Jerusalem)</a:t>
            </a:r>
          </a:p>
        </p:txBody>
      </p:sp>
    </p:spTree>
    <p:extLst>
      <p:ext uri="{BB962C8B-B14F-4D97-AF65-F5344CB8AC3E}">
        <p14:creationId xmlns:p14="http://schemas.microsoft.com/office/powerpoint/2010/main" val="13997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B47CD-EC7A-40D6-B643-24032E12F40F}"/>
              </a:ext>
            </a:extLst>
          </p:cNvPr>
          <p:cNvSpPr txBox="1"/>
          <p:nvPr/>
        </p:nvSpPr>
        <p:spPr>
          <a:xfrm>
            <a:off x="1009291" y="2323915"/>
            <a:ext cx="9445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Early preparation</a:t>
            </a:r>
          </a:p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Understanding of God’s purposes</a:t>
            </a:r>
          </a:p>
          <a:p>
            <a:pPr marL="457200" indent="-457200">
              <a:buAutoNum type="alphaLcParenR"/>
            </a:pPr>
            <a:r>
              <a:rPr lang="en-GB" sz="2400" b="1" dirty="0">
                <a:ln w="635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Ezekiel called to prophesy</a:t>
            </a:r>
          </a:p>
          <a:p>
            <a:pPr marL="895350" lvl="1" indent="-447675">
              <a:buFont typeface="+mj-lt"/>
              <a:buAutoNum type="romanLcPeriod"/>
            </a:pPr>
            <a:r>
              <a:rPr lang="en-GB" sz="2400" b="1" dirty="0">
                <a:ln w="6350">
                  <a:noFill/>
                </a:ln>
              </a:rPr>
              <a:t>Jeremiah (Jerusalem)</a:t>
            </a:r>
          </a:p>
          <a:p>
            <a:pPr marL="895350" lvl="1" indent="-447675">
              <a:buFont typeface="+mj-lt"/>
              <a:buAutoNum type="romanLcPeriod"/>
            </a:pPr>
            <a:r>
              <a:rPr lang="en-GB" sz="2400" b="1" dirty="0">
                <a:ln w="6350">
                  <a:noFill/>
                </a:ln>
              </a:rPr>
              <a:t>NT counterpart = John on Patmos</a:t>
            </a:r>
          </a:p>
        </p:txBody>
      </p:sp>
    </p:spTree>
    <p:extLst>
      <p:ext uri="{BB962C8B-B14F-4D97-AF65-F5344CB8AC3E}">
        <p14:creationId xmlns:p14="http://schemas.microsoft.com/office/powerpoint/2010/main" val="203306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mission field</a:t>
            </a:r>
          </a:p>
        </p:txBody>
      </p:sp>
    </p:spTree>
    <p:extLst>
      <p:ext uri="{BB962C8B-B14F-4D97-AF65-F5344CB8AC3E}">
        <p14:creationId xmlns:p14="http://schemas.microsoft.com/office/powerpoint/2010/main" val="1388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mission field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574E1-D64D-40B2-953F-AC03D5BA0FC3}"/>
              </a:ext>
            </a:extLst>
          </p:cNvPr>
          <p:cNvSpPr txBox="1"/>
          <p:nvPr/>
        </p:nvSpPr>
        <p:spPr>
          <a:xfrm>
            <a:off x="1066800" y="2809875"/>
            <a:ext cx="787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Fellow exiles</a:t>
            </a:r>
          </a:p>
        </p:txBody>
      </p:sp>
    </p:spTree>
    <p:extLst>
      <p:ext uri="{BB962C8B-B14F-4D97-AF65-F5344CB8AC3E}">
        <p14:creationId xmlns:p14="http://schemas.microsoft.com/office/powerpoint/2010/main" val="308833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33375" y="1259649"/>
            <a:ext cx="11482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1270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False hopes</a:t>
            </a:r>
          </a:p>
        </p:txBody>
      </p:sp>
    </p:spTree>
    <p:extLst>
      <p:ext uri="{BB962C8B-B14F-4D97-AF65-F5344CB8AC3E}">
        <p14:creationId xmlns:p14="http://schemas.microsoft.com/office/powerpoint/2010/main" val="4226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mission field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8574E1-D64D-40B2-953F-AC03D5BA0FC3}"/>
              </a:ext>
            </a:extLst>
          </p:cNvPr>
          <p:cNvSpPr txBox="1"/>
          <p:nvPr/>
        </p:nvSpPr>
        <p:spPr>
          <a:xfrm>
            <a:off x="1066800" y="2809875"/>
            <a:ext cx="787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Fellow exiles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Pagan surroundings</a:t>
            </a:r>
          </a:p>
        </p:txBody>
      </p:sp>
    </p:spTree>
    <p:extLst>
      <p:ext uri="{BB962C8B-B14F-4D97-AF65-F5344CB8AC3E}">
        <p14:creationId xmlns:p14="http://schemas.microsoft.com/office/powerpoint/2010/main" val="8935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mission field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D68DC128-5F18-4D47-A0A9-42489AAB7D3C}"/>
              </a:ext>
            </a:extLst>
          </p:cNvPr>
          <p:cNvSpPr/>
          <p:nvPr/>
        </p:nvSpPr>
        <p:spPr>
          <a:xfrm>
            <a:off x="3781425" y="2693247"/>
            <a:ext cx="4191000" cy="65955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057EC-7600-4A0D-857B-2B3D3FB37381}"/>
              </a:ext>
            </a:extLst>
          </p:cNvPr>
          <p:cNvSpPr txBox="1"/>
          <p:nvPr/>
        </p:nvSpPr>
        <p:spPr>
          <a:xfrm>
            <a:off x="1781175" y="2644931"/>
            <a:ext cx="8153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Four main themes</a:t>
            </a:r>
          </a:p>
        </p:txBody>
      </p:sp>
    </p:spTree>
    <p:extLst>
      <p:ext uri="{BB962C8B-B14F-4D97-AF65-F5344CB8AC3E}">
        <p14:creationId xmlns:p14="http://schemas.microsoft.com/office/powerpoint/2010/main" val="29179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mission field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D68DC128-5F18-4D47-A0A9-42489AAB7D3C}"/>
              </a:ext>
            </a:extLst>
          </p:cNvPr>
          <p:cNvSpPr/>
          <p:nvPr/>
        </p:nvSpPr>
        <p:spPr>
          <a:xfrm>
            <a:off x="3781425" y="2693247"/>
            <a:ext cx="4191000" cy="65955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057EC-7600-4A0D-857B-2B3D3FB37381}"/>
              </a:ext>
            </a:extLst>
          </p:cNvPr>
          <p:cNvSpPr txBox="1"/>
          <p:nvPr/>
        </p:nvSpPr>
        <p:spPr>
          <a:xfrm>
            <a:off x="1781175" y="2644931"/>
            <a:ext cx="8153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Four main themes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28E6A-3929-4ED1-89C2-28F568C86537}"/>
              </a:ext>
            </a:extLst>
          </p:cNvPr>
          <p:cNvSpPr txBox="1"/>
          <p:nvPr/>
        </p:nvSpPr>
        <p:spPr>
          <a:xfrm>
            <a:off x="1038225" y="3429000"/>
            <a:ext cx="8658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transcendent glory of God</a:t>
            </a:r>
          </a:p>
        </p:txBody>
      </p:sp>
    </p:spTree>
    <p:extLst>
      <p:ext uri="{BB962C8B-B14F-4D97-AF65-F5344CB8AC3E}">
        <p14:creationId xmlns:p14="http://schemas.microsoft.com/office/powerpoint/2010/main" val="26189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mission field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D68DC128-5F18-4D47-A0A9-42489AAB7D3C}"/>
              </a:ext>
            </a:extLst>
          </p:cNvPr>
          <p:cNvSpPr/>
          <p:nvPr/>
        </p:nvSpPr>
        <p:spPr>
          <a:xfrm>
            <a:off x="3781425" y="2693247"/>
            <a:ext cx="4191000" cy="65955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057EC-7600-4A0D-857B-2B3D3FB37381}"/>
              </a:ext>
            </a:extLst>
          </p:cNvPr>
          <p:cNvSpPr txBox="1"/>
          <p:nvPr/>
        </p:nvSpPr>
        <p:spPr>
          <a:xfrm>
            <a:off x="1781175" y="2644931"/>
            <a:ext cx="8153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Four main themes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28E6A-3929-4ED1-89C2-28F568C86537}"/>
              </a:ext>
            </a:extLst>
          </p:cNvPr>
          <p:cNvSpPr txBox="1"/>
          <p:nvPr/>
        </p:nvSpPr>
        <p:spPr>
          <a:xfrm>
            <a:off x="1038225" y="3429000"/>
            <a:ext cx="8658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transcendent glory of God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rebellious nature of man</a:t>
            </a:r>
          </a:p>
        </p:txBody>
      </p:sp>
    </p:spTree>
    <p:extLst>
      <p:ext uri="{BB962C8B-B14F-4D97-AF65-F5344CB8AC3E}">
        <p14:creationId xmlns:p14="http://schemas.microsoft.com/office/powerpoint/2010/main" val="209549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mission field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D68DC128-5F18-4D47-A0A9-42489AAB7D3C}"/>
              </a:ext>
            </a:extLst>
          </p:cNvPr>
          <p:cNvSpPr/>
          <p:nvPr/>
        </p:nvSpPr>
        <p:spPr>
          <a:xfrm>
            <a:off x="3781425" y="2693247"/>
            <a:ext cx="4191000" cy="65955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057EC-7600-4A0D-857B-2B3D3FB37381}"/>
              </a:ext>
            </a:extLst>
          </p:cNvPr>
          <p:cNvSpPr txBox="1"/>
          <p:nvPr/>
        </p:nvSpPr>
        <p:spPr>
          <a:xfrm>
            <a:off x="1781175" y="2644931"/>
            <a:ext cx="8153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Four main themes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28E6A-3929-4ED1-89C2-28F568C86537}"/>
              </a:ext>
            </a:extLst>
          </p:cNvPr>
          <p:cNvSpPr txBox="1"/>
          <p:nvPr/>
        </p:nvSpPr>
        <p:spPr>
          <a:xfrm>
            <a:off x="1038225" y="3429000"/>
            <a:ext cx="8658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transcendent glory of God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rebellious nature of 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3124B-64DF-46CA-AEAA-2D961D4A5239}"/>
              </a:ext>
            </a:extLst>
          </p:cNvPr>
          <p:cNvSpPr txBox="1"/>
          <p:nvPr/>
        </p:nvSpPr>
        <p:spPr>
          <a:xfrm>
            <a:off x="1669032" y="4506218"/>
            <a:ext cx="658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Possibility of repentance</a:t>
            </a:r>
          </a:p>
        </p:txBody>
      </p:sp>
    </p:spTree>
    <p:extLst>
      <p:ext uri="{BB962C8B-B14F-4D97-AF65-F5344CB8AC3E}">
        <p14:creationId xmlns:p14="http://schemas.microsoft.com/office/powerpoint/2010/main" val="2867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mission field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D68DC128-5F18-4D47-A0A9-42489AAB7D3C}"/>
              </a:ext>
            </a:extLst>
          </p:cNvPr>
          <p:cNvSpPr/>
          <p:nvPr/>
        </p:nvSpPr>
        <p:spPr>
          <a:xfrm>
            <a:off x="3781425" y="2693247"/>
            <a:ext cx="4191000" cy="65955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057EC-7600-4A0D-857B-2B3D3FB37381}"/>
              </a:ext>
            </a:extLst>
          </p:cNvPr>
          <p:cNvSpPr txBox="1"/>
          <p:nvPr/>
        </p:nvSpPr>
        <p:spPr>
          <a:xfrm>
            <a:off x="1781175" y="2644931"/>
            <a:ext cx="8153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Four main themes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28E6A-3929-4ED1-89C2-28F568C86537}"/>
              </a:ext>
            </a:extLst>
          </p:cNvPr>
          <p:cNvSpPr txBox="1"/>
          <p:nvPr/>
        </p:nvSpPr>
        <p:spPr>
          <a:xfrm>
            <a:off x="1038225" y="3429000"/>
            <a:ext cx="8658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transcendent glory of God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rebellious nature of 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inevitability of judgment</a:t>
            </a:r>
          </a:p>
        </p:txBody>
      </p:sp>
    </p:spTree>
    <p:extLst>
      <p:ext uri="{BB962C8B-B14F-4D97-AF65-F5344CB8AC3E}">
        <p14:creationId xmlns:p14="http://schemas.microsoft.com/office/powerpoint/2010/main" val="29607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mission field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D68DC128-5F18-4D47-A0A9-42489AAB7D3C}"/>
              </a:ext>
            </a:extLst>
          </p:cNvPr>
          <p:cNvSpPr/>
          <p:nvPr/>
        </p:nvSpPr>
        <p:spPr>
          <a:xfrm>
            <a:off x="3781425" y="2693247"/>
            <a:ext cx="4191000" cy="65955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057EC-7600-4A0D-857B-2B3D3FB37381}"/>
              </a:ext>
            </a:extLst>
          </p:cNvPr>
          <p:cNvSpPr txBox="1"/>
          <p:nvPr/>
        </p:nvSpPr>
        <p:spPr>
          <a:xfrm>
            <a:off x="1781175" y="2644931"/>
            <a:ext cx="8153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Four main themes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28E6A-3929-4ED1-89C2-28F568C86537}"/>
              </a:ext>
            </a:extLst>
          </p:cNvPr>
          <p:cNvSpPr txBox="1"/>
          <p:nvPr/>
        </p:nvSpPr>
        <p:spPr>
          <a:xfrm>
            <a:off x="1038225" y="3429000"/>
            <a:ext cx="8658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transcendent glory of God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rebellious nature of 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inevitability of judgment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F6797-E2D0-4367-BB68-583E6BF4B0A0}"/>
              </a:ext>
            </a:extLst>
          </p:cNvPr>
          <p:cNvSpPr txBox="1"/>
          <p:nvPr/>
        </p:nvSpPr>
        <p:spPr>
          <a:xfrm>
            <a:off x="1625900" y="4972781"/>
            <a:ext cx="652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Judgment begins at home</a:t>
            </a:r>
          </a:p>
        </p:txBody>
      </p:sp>
    </p:spTree>
    <p:extLst>
      <p:ext uri="{BB962C8B-B14F-4D97-AF65-F5344CB8AC3E}">
        <p14:creationId xmlns:p14="http://schemas.microsoft.com/office/powerpoint/2010/main" val="6414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mission field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D68DC128-5F18-4D47-A0A9-42489AAB7D3C}"/>
              </a:ext>
            </a:extLst>
          </p:cNvPr>
          <p:cNvSpPr/>
          <p:nvPr/>
        </p:nvSpPr>
        <p:spPr>
          <a:xfrm>
            <a:off x="3781425" y="2693247"/>
            <a:ext cx="4191000" cy="65955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057EC-7600-4A0D-857B-2B3D3FB37381}"/>
              </a:ext>
            </a:extLst>
          </p:cNvPr>
          <p:cNvSpPr txBox="1"/>
          <p:nvPr/>
        </p:nvSpPr>
        <p:spPr>
          <a:xfrm>
            <a:off x="1781175" y="2644931"/>
            <a:ext cx="8153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Four main themes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28E6A-3929-4ED1-89C2-28F568C86537}"/>
              </a:ext>
            </a:extLst>
          </p:cNvPr>
          <p:cNvSpPr txBox="1"/>
          <p:nvPr/>
        </p:nvSpPr>
        <p:spPr>
          <a:xfrm>
            <a:off x="1038225" y="3429000"/>
            <a:ext cx="8658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transcendent glory of God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rebellious nature of 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inevitability of judgment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F6797-E2D0-4367-BB68-583E6BF4B0A0}"/>
              </a:ext>
            </a:extLst>
          </p:cNvPr>
          <p:cNvSpPr txBox="1"/>
          <p:nvPr/>
        </p:nvSpPr>
        <p:spPr>
          <a:xfrm>
            <a:off x="1625900" y="4972781"/>
            <a:ext cx="6526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Judgment begins at home</a:t>
            </a:r>
          </a:p>
          <a:p>
            <a:pPr marL="514350" indent="-514350">
              <a:buFont typeface="+mj-lt"/>
              <a:buAutoNum type="alphaLcPeriod"/>
            </a:pPr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What the Lord requires</a:t>
            </a:r>
          </a:p>
        </p:txBody>
      </p:sp>
    </p:spTree>
    <p:extLst>
      <p:ext uri="{BB962C8B-B14F-4D97-AF65-F5344CB8AC3E}">
        <p14:creationId xmlns:p14="http://schemas.microsoft.com/office/powerpoint/2010/main" val="110175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</a:t>
            </a:r>
            <a:r>
              <a:rPr lang="en-GB" sz="2800" b="1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deportee</a:t>
            </a:r>
            <a:endParaRPr lang="en-GB" sz="2800" b="1" dirty="0">
              <a:ln w="12700">
                <a:noFill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his mission field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D68DC128-5F18-4D47-A0A9-42489AAB7D3C}"/>
              </a:ext>
            </a:extLst>
          </p:cNvPr>
          <p:cNvSpPr/>
          <p:nvPr/>
        </p:nvSpPr>
        <p:spPr>
          <a:xfrm>
            <a:off x="3781425" y="2693247"/>
            <a:ext cx="4191000" cy="65955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057EC-7600-4A0D-857B-2B3D3FB37381}"/>
              </a:ext>
            </a:extLst>
          </p:cNvPr>
          <p:cNvSpPr txBox="1"/>
          <p:nvPr/>
        </p:nvSpPr>
        <p:spPr>
          <a:xfrm>
            <a:off x="1781175" y="2644931"/>
            <a:ext cx="8153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Four main themes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28E6A-3929-4ED1-89C2-28F568C86537}"/>
              </a:ext>
            </a:extLst>
          </p:cNvPr>
          <p:cNvSpPr txBox="1"/>
          <p:nvPr/>
        </p:nvSpPr>
        <p:spPr>
          <a:xfrm>
            <a:off x="1038225" y="3429000"/>
            <a:ext cx="8658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transcendent glory of God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rebellious nature of 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inevitability of judgment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hope of restoration</a:t>
            </a:r>
          </a:p>
        </p:txBody>
      </p:sp>
    </p:spTree>
    <p:extLst>
      <p:ext uri="{BB962C8B-B14F-4D97-AF65-F5344CB8AC3E}">
        <p14:creationId xmlns:p14="http://schemas.microsoft.com/office/powerpoint/2010/main" val="2790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refugee</a:t>
            </a:r>
          </a:p>
          <a:p>
            <a:pPr marL="514350" indent="-514350">
              <a:buAutoNum type="arabicPeriod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call</a:t>
            </a:r>
          </a:p>
          <a:p>
            <a:pPr marL="514350" indent="-514350">
              <a:buAutoNum type="arabicPeriod"/>
            </a:pPr>
            <a:r>
              <a:rPr lang="en-GB" sz="3200" b="1" dirty="0">
                <a:ln w="12700">
                  <a:noFill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Ezekiel – the mission field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D68DC128-5F18-4D47-A0A9-42489AAB7D3C}"/>
              </a:ext>
            </a:extLst>
          </p:cNvPr>
          <p:cNvSpPr/>
          <p:nvPr/>
        </p:nvSpPr>
        <p:spPr>
          <a:xfrm>
            <a:off x="3781425" y="2693247"/>
            <a:ext cx="4191000" cy="65955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057EC-7600-4A0D-857B-2B3D3FB37381}"/>
              </a:ext>
            </a:extLst>
          </p:cNvPr>
          <p:cNvSpPr txBox="1"/>
          <p:nvPr/>
        </p:nvSpPr>
        <p:spPr>
          <a:xfrm>
            <a:off x="1781175" y="2644931"/>
            <a:ext cx="8153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Four main themes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28E6A-3929-4ED1-89C2-28F568C86537}"/>
              </a:ext>
            </a:extLst>
          </p:cNvPr>
          <p:cNvSpPr txBox="1"/>
          <p:nvPr/>
        </p:nvSpPr>
        <p:spPr>
          <a:xfrm>
            <a:off x="1038225" y="3429000"/>
            <a:ext cx="8658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transcendent glory of God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rebellious nature of 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inevitability of judgment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 Black" panose="020B0A04020102020204" pitchFamily="34" charset="0"/>
              </a:rPr>
              <a:t>The hope of restoration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69DD1-748B-4EF9-810D-3955631DED5C}"/>
              </a:ext>
            </a:extLst>
          </p:cNvPr>
          <p:cNvSpPr txBox="1"/>
          <p:nvPr/>
        </p:nvSpPr>
        <p:spPr>
          <a:xfrm>
            <a:off x="1781175" y="5589917"/>
            <a:ext cx="589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glory will return</a:t>
            </a:r>
          </a:p>
        </p:txBody>
      </p:sp>
    </p:spTree>
    <p:extLst>
      <p:ext uri="{BB962C8B-B14F-4D97-AF65-F5344CB8AC3E}">
        <p14:creationId xmlns:p14="http://schemas.microsoft.com/office/powerpoint/2010/main" val="40426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1270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False hopes</a:t>
            </a:r>
          </a:p>
          <a:p>
            <a:r>
              <a:rPr lang="en-GB" sz="3200" b="1" dirty="0">
                <a:ln w="1270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Illusions </a:t>
            </a:r>
          </a:p>
        </p:txBody>
      </p:sp>
    </p:spTree>
    <p:extLst>
      <p:ext uri="{BB962C8B-B14F-4D97-AF65-F5344CB8AC3E}">
        <p14:creationId xmlns:p14="http://schemas.microsoft.com/office/powerpoint/2010/main" val="27579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1270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False hopes</a:t>
            </a:r>
          </a:p>
          <a:p>
            <a:r>
              <a:rPr lang="en-GB" sz="2400" b="1" dirty="0">
                <a:ln w="1270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Illusions </a:t>
            </a:r>
          </a:p>
          <a:p>
            <a:r>
              <a:rPr lang="en-GB" sz="3200" b="1" dirty="0">
                <a:ln w="12700"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Questioning God </a:t>
            </a:r>
          </a:p>
        </p:txBody>
      </p:sp>
    </p:spTree>
    <p:extLst>
      <p:ext uri="{BB962C8B-B14F-4D97-AF65-F5344CB8AC3E}">
        <p14:creationId xmlns:p14="http://schemas.microsoft.com/office/powerpoint/2010/main" val="347829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History:</a:t>
            </a:r>
          </a:p>
        </p:txBody>
      </p:sp>
    </p:spTree>
    <p:extLst>
      <p:ext uri="{BB962C8B-B14F-4D97-AF65-F5344CB8AC3E}">
        <p14:creationId xmlns:p14="http://schemas.microsoft.com/office/powerpoint/2010/main" val="196867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History: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32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n-GB" sz="32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722 B.C.</a:t>
            </a:r>
            <a:r>
              <a:rPr lang="en-GB" sz="32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GB" sz="32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“Goodbye 10 tribes” (Assyrian exile)</a:t>
            </a:r>
          </a:p>
        </p:txBody>
      </p:sp>
    </p:spTree>
    <p:extLst>
      <p:ext uri="{BB962C8B-B14F-4D97-AF65-F5344CB8AC3E}">
        <p14:creationId xmlns:p14="http://schemas.microsoft.com/office/powerpoint/2010/main" val="167133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History: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n-GB" sz="28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722 B.C.</a:t>
            </a:r>
            <a:r>
              <a:rPr lang="en-GB" sz="28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GB" sz="28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“Goodbye 10 tribes” –Assyrian exile.</a:t>
            </a:r>
          </a:p>
          <a:p>
            <a:pPr marL="895350" indent="-533400">
              <a:buClr>
                <a:schemeClr val="accent4">
                  <a:lumMod val="40000"/>
                  <a:lumOff val="6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n-GB" sz="28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612</a:t>
            </a:r>
            <a:r>
              <a:rPr lang="en-GB" sz="24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BC </a:t>
            </a:r>
            <a:r>
              <a:rPr lang="en-GB" sz="32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Assyria defeated by Babylon </a:t>
            </a:r>
          </a:p>
          <a:p>
            <a:pPr marL="895350" indent="-53340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8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605 BC Nebuchadnezzar invaded (Daniel and nobles taken to Babylon – </a:t>
            </a:r>
            <a:r>
              <a:rPr lang="en-GB" sz="2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deportation</a:t>
            </a:r>
            <a:r>
              <a:rPr lang="en-GB" sz="28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895350" indent="-53340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622 B.C birth of Ezekiel in Jerusalem</a:t>
            </a:r>
          </a:p>
          <a:p>
            <a:pPr marL="895350" indent="-53340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8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597 Jehoiachin rebelled against Babylon – </a:t>
            </a:r>
            <a:r>
              <a:rPr lang="en-GB" sz="2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</a:t>
            </a:r>
            <a:r>
              <a:rPr lang="en-GB" sz="28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deportation</a:t>
            </a:r>
            <a:r>
              <a:rPr lang="en-GB" sz="28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(with Ezekiel)</a:t>
            </a:r>
          </a:p>
          <a:p>
            <a:pPr marL="895350" indent="-533400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800" b="1" dirty="0">
                <a:ln w="12700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586 Zedekiah rebelled – destruction of Temple and Jerusalem after 18-month siege – </a:t>
            </a:r>
            <a:r>
              <a:rPr lang="en-GB" sz="2800" b="1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deportation</a:t>
            </a:r>
          </a:p>
          <a:p>
            <a:pPr marL="819150" lvl="1">
              <a:buClr>
                <a:schemeClr val="accent4">
                  <a:lumMod val="40000"/>
                  <a:lumOff val="60000"/>
                </a:schemeClr>
              </a:buClr>
            </a:pPr>
            <a:endParaRPr lang="en-GB" sz="3200" b="1" dirty="0">
              <a:ln w="12700"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– Strength for Today</a:t>
            </a:r>
            <a:br>
              <a:rPr lang="en-GB" sz="40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GB" sz="2700" b="1" cap="none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Ezekiel 1:1-3</a:t>
            </a:r>
            <a:endParaRPr lang="en-GB" sz="2700" b="1" cap="none" dirty="0">
              <a:ln w="19050"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32076-5FA0-4A8B-8D0C-1B1A8B8B5A16}"/>
              </a:ext>
            </a:extLst>
          </p:cNvPr>
          <p:cNvSpPr txBox="1"/>
          <p:nvPr/>
        </p:nvSpPr>
        <p:spPr>
          <a:xfrm>
            <a:off x="342901" y="1246697"/>
            <a:ext cx="11472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Ezekiel the prophet:</a:t>
            </a:r>
          </a:p>
          <a:p>
            <a:pPr marL="714375" indent="-352425">
              <a:buClr>
                <a:schemeClr val="accent4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</a:pPr>
            <a:r>
              <a:rPr lang="en-GB" sz="2400" b="1" dirty="0">
                <a:ln w="12700"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en-GB" sz="2800" b="1" dirty="0">
                <a:ln w="12700">
                  <a:noFill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622 B.C birth of Ezekiel in Jerusalem (priestly family)</a:t>
            </a:r>
            <a:endParaRPr lang="en-GB" sz="3200" b="1" dirty="0">
              <a:ln w="12700"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3235</TotalTime>
  <Words>856</Words>
  <Application>Microsoft Office PowerPoint</Application>
  <PresentationFormat>Widescreen</PresentationFormat>
  <Paragraphs>212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Century Gothic</vt:lpstr>
      <vt:lpstr>Franklin Gothic Demi Cond</vt:lpstr>
      <vt:lpstr>Tahoma</vt:lpstr>
      <vt:lpstr>Wingdings</vt:lpstr>
      <vt:lpstr>Vapor Trail</vt:lpstr>
      <vt:lpstr>Ezekiel – Strength for Today Ezekiel 1:1-3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 for Today</dc:title>
  <dc:creator>IT Team</dc:creator>
  <cp:lastModifiedBy>Josh Tanton</cp:lastModifiedBy>
  <cp:revision>145</cp:revision>
  <dcterms:created xsi:type="dcterms:W3CDTF">2017-09-21T07:28:29Z</dcterms:created>
  <dcterms:modified xsi:type="dcterms:W3CDTF">2018-08-12T09:13:07Z</dcterms:modified>
</cp:coreProperties>
</file>